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3"/>
  </p:notesMasterIdLst>
  <p:handoutMasterIdLst>
    <p:handoutMasterId r:id="rId44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  <p:sldId id="1372" r:id="rId39"/>
    <p:sldId id="1373" r:id="rId40"/>
    <p:sldId id="1374" r:id="rId41"/>
    <p:sldId id="1375" r:id="rId42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2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1088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147D031B-82B4-E44C-8705-908BEDDD09F4}"/>
    <pc:docChg chg="custSel modSld">
      <pc:chgData name="Anwarul Patwary" userId="e9f82bcb-ad83-4f66-80e6-a524eca623fa" providerId="ADAL" clId="{147D031B-82B4-E44C-8705-908BEDDD09F4}" dt="2022-10-02T04:29:43.639" v="42" actId="20577"/>
      <pc:docMkLst>
        <pc:docMk/>
      </pc:docMkLst>
      <pc:sldChg chg="modSp mod">
        <pc:chgData name="Anwarul Patwary" userId="e9f82bcb-ad83-4f66-80e6-a524eca623fa" providerId="ADAL" clId="{147D031B-82B4-E44C-8705-908BEDDD09F4}" dt="2022-10-02T04:29:43.639" v="42" actId="20577"/>
        <pc:sldMkLst>
          <pc:docMk/>
          <pc:sldMk cId="1363401692" sldId="1371"/>
        </pc:sldMkLst>
        <pc:spChg chg="mod">
          <ac:chgData name="Anwarul Patwary" userId="e9f82bcb-ad83-4f66-80e6-a524eca623fa" providerId="ADAL" clId="{147D031B-82B4-E44C-8705-908BEDDD09F4}" dt="2022-10-02T04:29:43.639" v="42" actId="20577"/>
          <ac:spMkLst>
            <pc:docMk/>
            <pc:sldMk cId="1363401692" sldId="1371"/>
            <ac:spMk id="3" creationId="{5CF6F40A-9BF5-374E-A82E-D4F82F985D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3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apache-hadoop-the-smart-persons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/>
              <a:t>CITS5503</a:t>
            </a:r>
          </a:p>
          <a:p>
            <a:r>
              <a:rPr lang="en-US" sz="1800" dirty="0"/>
              <a:t>Week 10</a:t>
            </a:r>
          </a:p>
          <a:p>
            <a:r>
              <a:rPr lang="en-US" sz="1800" dirty="0"/>
              <a:t>Dr </a:t>
            </a:r>
            <a:r>
              <a:rPr lang="en-US" sz="1800" dirty="0" err="1"/>
              <a:t>Anwarul</a:t>
            </a:r>
            <a:r>
              <a:rPr lang="en-US" sz="1800" dirty="0"/>
              <a:t> </a:t>
            </a:r>
            <a:r>
              <a:rPr lang="en-US" sz="1800" dirty="0" err="1"/>
              <a:t>Patwary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1734800" imgH="7327900" progId="">
                  <p:embed/>
                </p:oleObj>
              </mc:Choice>
              <mc:Fallback>
                <p:oleObj name="Image" r:id="rId3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3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Creating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Upload source files (banking.csv and banking-batch.csv) to S3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F2C09F-5DF5-254F-AD84-75974434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786393"/>
            <a:ext cx="6553545" cy="32931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37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13AC-C13B-434A-857F-FB731E48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Create a datasource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19B3E-9819-A14A-84A4-23F40C4B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09564"/>
            <a:ext cx="6553545" cy="40468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CEC8D-A9DC-B244-8D46-00744EB0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EAB1-281F-C043-A2A3-2E3D50D7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38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98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65DC-F41A-494F-9741-26591D4A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Accept default schema (auto-generated)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518477A-66BD-413A-A47B-9F544E98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Need to select target – the final column of the banking csv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Shows whether customer took the product proposal or not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4252CD1-5A04-D348-A713-443422FC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52984"/>
            <a:ext cx="6250769" cy="4391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82EE9-C996-2946-B67C-F65A79D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34979-15D3-B24D-82DC-FFC42E03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>
            <a:normAutofit/>
          </a:bodyPr>
          <a:lstStyle/>
          <a:p>
            <a:fld id="{05072F42-4DFA-4725-86F9-7594E4AB4EB5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/>
              <a:t>39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68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8A82-8753-DA43-B93B-51D8339E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Create a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D716-C609-D949-B416-6152F4A6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will auto-generate a “recipe”</a:t>
            </a:r>
          </a:p>
          <a:p>
            <a:r>
              <a:rPr lang="en-US" dirty="0"/>
              <a:t>Parameters can be overridden</a:t>
            </a:r>
          </a:p>
          <a:p>
            <a:pPr lvl="1"/>
            <a:r>
              <a:rPr lang="en-US" dirty="0"/>
              <a:t>% data used for training and % used for evaluation</a:t>
            </a:r>
          </a:p>
          <a:p>
            <a:pPr lvl="1"/>
            <a:r>
              <a:rPr lang="en-US" dirty="0"/>
              <a:t>Transformation of data </a:t>
            </a:r>
          </a:p>
          <a:p>
            <a:pPr lvl="1"/>
            <a:r>
              <a:rPr lang="en-US" dirty="0"/>
              <a:t>Memory allocated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Regularization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0BA12-4ED7-3840-A086-382E2181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C9FF-D901-A546-B349-00888412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7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966A-7FE3-8542-8D32-D6B35F17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4 Run the evaluation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AAC712-2DD5-463E-986D-7C371B1F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Can select score threshold depending on performance characteristics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Note that although the model performance is rated as good, the ability to detect true positives is only 75% (</a:t>
            </a:r>
            <a:r>
              <a:rPr lang="en-US" sz="2000">
                <a:solidFill>
                  <a:schemeClr val="bg1"/>
                </a:solidFill>
              </a:rPr>
              <a:t>Precision is 0.75)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283E6B9-5577-AE4B-9CED-EE1BC05E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81150"/>
            <a:ext cx="6250769" cy="37348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A700-A1F6-2B4F-93FC-5005C4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309B-B26D-D940-98E0-9E6883A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41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(maxima) of a probability density function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	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56512</TotalTime>
  <Words>2051</Words>
  <Application>Microsoft Macintosh PowerPoint</Application>
  <PresentationFormat>Widescreen</PresentationFormat>
  <Paragraphs>373</Paragraphs>
  <Slides>41</Slides>
  <Notes>36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Demo: Creating a model</vt:lpstr>
      <vt:lpstr>2. Create a datasource</vt:lpstr>
      <vt:lpstr>Accept default schema (auto-generated)</vt:lpstr>
      <vt:lpstr>3. Create a ML Model</vt:lpstr>
      <vt:lpstr>4 Run the evaluation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Anwarul Patwary</cp:lastModifiedBy>
  <cp:revision>4164</cp:revision>
  <dcterms:created xsi:type="dcterms:W3CDTF">1999-05-23T11:18:07Z</dcterms:created>
  <dcterms:modified xsi:type="dcterms:W3CDTF">2022-10-02T04:29:57Z</dcterms:modified>
  <cp:category>Lecture</cp:category>
</cp:coreProperties>
</file>